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78" r:id="rId8"/>
    <p:sldId id="262" r:id="rId9"/>
    <p:sldId id="277" r:id="rId10"/>
    <p:sldId id="276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9" r:id="rId20"/>
    <p:sldId id="271" r:id="rId21"/>
    <p:sldId id="272" r:id="rId22"/>
    <p:sldId id="273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6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A6BDAA6-28B0-4A81-BD7E-83887F281B38}" type="datetimeFigureOut">
              <a:rPr lang="en-US" smtClean="0"/>
              <a:pPr/>
              <a:t>9/16/2016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Old Kingdom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 for the True Pyramid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Djoser’s</a:t>
            </a:r>
            <a:r>
              <a:rPr lang="en-US" dirty="0" smtClean="0"/>
              <a:t> step-pyramid is the first structure built out of stone on Earth…</a:t>
            </a:r>
          </a:p>
          <a:p>
            <a:endParaRPr lang="en-US" dirty="0"/>
          </a:p>
          <a:p>
            <a:r>
              <a:rPr lang="en-US" dirty="0" smtClean="0"/>
              <a:t>But for one pharaoh, it isn’t good enough.</a:t>
            </a:r>
          </a:p>
          <a:p>
            <a:endParaRPr lang="en-US" dirty="0"/>
          </a:p>
          <a:p>
            <a:r>
              <a:rPr lang="en-US" dirty="0" err="1" smtClean="0"/>
              <a:t>Sneferu</a:t>
            </a:r>
            <a:r>
              <a:rPr lang="en-US" dirty="0"/>
              <a:t> </a:t>
            </a:r>
            <a:r>
              <a:rPr lang="en-US" dirty="0" smtClean="0"/>
              <a:t>wanted a smooth sided pyramid.</a:t>
            </a:r>
          </a:p>
          <a:p>
            <a:pPr lvl="1"/>
            <a:r>
              <a:rPr lang="en-US" dirty="0" smtClean="0"/>
              <a:t>Apparently stairs weren’t good enough for him; he wanted the escalator.</a:t>
            </a:r>
          </a:p>
          <a:p>
            <a:pPr lvl="1"/>
            <a:r>
              <a:rPr lang="en-US" dirty="0" smtClean="0"/>
              <a:t>His grand attempt…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err="1" smtClean="0"/>
              <a:t>Sneferu</a:t>
            </a:r>
            <a:r>
              <a:rPr lang="en-US" sz="3600" dirty="0" smtClean="0"/>
              <a:t>: The Collapsed Pyramid</a:t>
            </a:r>
            <a:endParaRPr lang="en-US" sz="3600" dirty="0"/>
          </a:p>
        </p:txBody>
      </p:sp>
      <p:pic>
        <p:nvPicPr>
          <p:cNvPr id="1026" name="Picture 2" descr="http://www.timetrips.co.uk/pyra-factsmeidum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76" y="1426464"/>
            <a:ext cx="7140448" cy="535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Sneferu</a:t>
            </a:r>
            <a:r>
              <a:rPr lang="en-US" dirty="0"/>
              <a:t>:</a:t>
            </a:r>
            <a:r>
              <a:rPr lang="en-US" dirty="0" smtClean="0"/>
              <a:t> The Bent Pyramid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7391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Sneferu</a:t>
            </a:r>
            <a:r>
              <a:rPr lang="en-US" dirty="0" smtClean="0"/>
              <a:t>, The Red Pyramid</a:t>
            </a:r>
            <a:endParaRPr lang="en-US" dirty="0"/>
          </a:p>
        </p:txBody>
      </p:sp>
      <p:pic>
        <p:nvPicPr>
          <p:cNvPr id="2052" name="Picture 4" descr="http://images.memphistours.com/large/1257659259_re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628" y="1425343"/>
            <a:ext cx="7279943" cy="543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Khufu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Khufu rules from 2589-2566 BC</a:t>
            </a:r>
          </a:p>
          <a:p>
            <a:endParaRPr lang="en-US" u="sng" dirty="0" smtClean="0"/>
          </a:p>
          <a:p>
            <a:r>
              <a:rPr lang="en-US" dirty="0" smtClean="0"/>
              <a:t>Learns from his father </a:t>
            </a:r>
            <a:r>
              <a:rPr lang="en-US" dirty="0" err="1" smtClean="0"/>
              <a:t>Sneferu</a:t>
            </a:r>
            <a:r>
              <a:rPr lang="en-US" dirty="0" smtClean="0"/>
              <a:t> on how to build</a:t>
            </a:r>
          </a:p>
          <a:p>
            <a:endParaRPr lang="en-US" dirty="0" smtClean="0"/>
          </a:p>
          <a:p>
            <a:r>
              <a:rPr lang="en-US" dirty="0" smtClean="0"/>
              <a:t>Enlists close to 100,000 workers over 20 years to build a true masterpiece and a wonder of the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Great Pyramid at Giza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781" y="1219200"/>
            <a:ext cx="8726219" cy="535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Great Pyramid of Khufu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480 feet tall: was the tallest building in the world for 3800 years (Surpassed by the Lincoln Cathedral in AD 1300!)</a:t>
            </a:r>
          </a:p>
          <a:p>
            <a:r>
              <a:rPr lang="en-US" dirty="0" smtClean="0"/>
              <a:t>Each side is 755 feet long</a:t>
            </a:r>
          </a:p>
          <a:p>
            <a:r>
              <a:rPr lang="en-US" dirty="0" smtClean="0"/>
              <a:t>Weighs 5.9 million tons</a:t>
            </a:r>
          </a:p>
          <a:p>
            <a:r>
              <a:rPr lang="en-US" dirty="0" smtClean="0"/>
              <a:t>Has virtually perfect alignment to true north</a:t>
            </a:r>
          </a:p>
          <a:p>
            <a:r>
              <a:rPr lang="en-US" dirty="0" smtClean="0"/>
              <a:t>Stones fit together so perfectly that it is impossible to slip a credit card between them</a:t>
            </a:r>
          </a:p>
          <a:p>
            <a:r>
              <a:rPr lang="en-US" dirty="0" smtClean="0"/>
              <a:t>Remains the largest man-made stone structure on Earth</a:t>
            </a:r>
          </a:p>
          <a:p>
            <a:r>
              <a:rPr lang="en-US" dirty="0" smtClean="0"/>
              <a:t>2.3 million blocks (each block about 10 tons): 12 an hour every hour, non-stop, for 20 years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Khafre</a:t>
            </a:r>
            <a:r>
              <a:rPr lang="en-US" dirty="0" smtClean="0"/>
              <a:t>, Son of Khufu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43000"/>
            <a:ext cx="75438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Necropolis at Giza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69289"/>
            <a:ext cx="8458200" cy="562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De-motivational Posters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1752600"/>
            <a:ext cx="5867400" cy="491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88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Scorpion King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1430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Mummies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Only the pharaoh and the wealthy could afford mummification</a:t>
            </a:r>
          </a:p>
          <a:p>
            <a:r>
              <a:rPr lang="en-US" dirty="0" smtClean="0"/>
              <a:t>Lungs, liver, stomach, and intestines are dried and placed in four Canopic Jars</a:t>
            </a:r>
          </a:p>
          <a:p>
            <a:r>
              <a:rPr lang="en-US" dirty="0" smtClean="0"/>
              <a:t>The body is packed with </a:t>
            </a:r>
            <a:r>
              <a:rPr lang="en-US" dirty="0" err="1" smtClean="0"/>
              <a:t>natron</a:t>
            </a:r>
            <a:r>
              <a:rPr lang="en-US" dirty="0" smtClean="0"/>
              <a:t>, a type of salt to dry</a:t>
            </a:r>
          </a:p>
          <a:p>
            <a:r>
              <a:rPr lang="en-US" dirty="0" smtClean="0"/>
              <a:t>Heart is left inside while brain is removed with a hook through the nose</a:t>
            </a:r>
          </a:p>
          <a:p>
            <a:r>
              <a:rPr lang="en-US" dirty="0" smtClean="0"/>
              <a:t>Body is washed and perfumed and wrapped: the whole process takes 70 days!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Death is Only the Beginning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Pharaohs would have professional wailers at their funerals!</a:t>
            </a:r>
          </a:p>
          <a:p>
            <a:endParaRPr lang="en-US" dirty="0" smtClean="0"/>
          </a:p>
          <a:p>
            <a:r>
              <a:rPr lang="en-US" dirty="0" smtClean="0"/>
              <a:t>Pharaohs are buried with all of their favorite possessions, foods, and clothes for eternity</a:t>
            </a:r>
          </a:p>
          <a:p>
            <a:endParaRPr lang="en-US" dirty="0" smtClean="0"/>
          </a:p>
          <a:p>
            <a:r>
              <a:rPr lang="en-US" dirty="0" smtClean="0"/>
              <a:t>Given a special book of spells called </a:t>
            </a:r>
            <a:r>
              <a:rPr lang="en-US" i="1" dirty="0" smtClean="0"/>
              <a:t>The Book of Going Forth by Day </a:t>
            </a:r>
            <a:r>
              <a:rPr lang="en-US" dirty="0" smtClean="0"/>
              <a:t>to protect and guide them to the afterlife</a:t>
            </a:r>
          </a:p>
          <a:p>
            <a:pPr lvl="1"/>
            <a:r>
              <a:rPr lang="en-US" dirty="0" smtClean="0"/>
              <a:t>We call this </a:t>
            </a:r>
            <a:r>
              <a:rPr lang="en-US" smtClean="0"/>
              <a:t>book </a:t>
            </a:r>
            <a:r>
              <a:rPr lang="en-US" i="1" smtClean="0"/>
              <a:t>The Book of the Dead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Journey to Paradise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Egyptians believed that the journey began at sundown and lasted all night</a:t>
            </a:r>
          </a:p>
          <a:p>
            <a:endParaRPr lang="en-US" dirty="0" smtClean="0"/>
          </a:p>
          <a:p>
            <a:r>
              <a:rPr lang="en-US" dirty="0" smtClean="0"/>
              <a:t>The heart of the dead was weighed against the Feather of </a:t>
            </a:r>
            <a:r>
              <a:rPr lang="en-US" dirty="0" err="1" smtClean="0"/>
              <a:t>Ma’at</a:t>
            </a:r>
            <a:r>
              <a:rPr lang="en-US" dirty="0" smtClean="0"/>
              <a:t>, goddess of truth</a:t>
            </a:r>
          </a:p>
          <a:p>
            <a:pPr lvl="1"/>
            <a:r>
              <a:rPr lang="en-US" dirty="0" smtClean="0"/>
              <a:t>An evil heart was heavier and the heart and soul would be devoured by a crocodile!</a:t>
            </a:r>
          </a:p>
          <a:p>
            <a:pPr lvl="1"/>
            <a:r>
              <a:rPr lang="en-US" dirty="0" smtClean="0"/>
              <a:t>A good heart was lighter than the feather and would enter paradise </a:t>
            </a:r>
            <a:r>
              <a:rPr lang="en-US" smtClean="0"/>
              <a:t>at sunrise of the new day.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Summarize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5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(Real) Scorpion King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828"/>
            <a:ext cx="7318552" cy="548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Narmer</a:t>
            </a:r>
            <a:r>
              <a:rPr lang="en-US" dirty="0" smtClean="0"/>
              <a:t>, First Pharaoh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39188"/>
            <a:ext cx="6781800" cy="555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First Dynasty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A </a:t>
            </a:r>
            <a:r>
              <a:rPr lang="en-US" b="1" i="1" u="sng" dirty="0" smtClean="0">
                <a:solidFill>
                  <a:srgbClr val="00B050"/>
                </a:solidFill>
              </a:rPr>
              <a:t>DYNASTY</a:t>
            </a:r>
            <a:r>
              <a:rPr lang="en-US" i="1" u="sng" dirty="0" smtClean="0"/>
              <a:t> </a:t>
            </a:r>
            <a:r>
              <a:rPr lang="en-US" u="sng" dirty="0" smtClean="0"/>
              <a:t>is a family of rulers whose right to rule is passed on within the family</a:t>
            </a:r>
          </a:p>
          <a:p>
            <a:endParaRPr lang="en-US" i="1" u="sng" dirty="0" smtClean="0"/>
          </a:p>
          <a:p>
            <a:r>
              <a:rPr lang="en-US" dirty="0" err="1" smtClean="0"/>
              <a:t>Narmer</a:t>
            </a:r>
            <a:r>
              <a:rPr lang="en-US" dirty="0" smtClean="0"/>
              <a:t> unifies Upper and Lower Egypt in 3150 BC as the first pharaoh</a:t>
            </a:r>
          </a:p>
          <a:p>
            <a:endParaRPr lang="en-US" u="sng" dirty="0" smtClean="0"/>
          </a:p>
          <a:p>
            <a:r>
              <a:rPr lang="en-US" b="1" i="1" u="sng" dirty="0" smtClean="0">
                <a:solidFill>
                  <a:srgbClr val="00B050"/>
                </a:solidFill>
              </a:rPr>
              <a:t>PHARAOH</a:t>
            </a:r>
            <a:r>
              <a:rPr lang="en-US" b="1" i="1" u="sng" dirty="0" smtClean="0"/>
              <a:t> </a:t>
            </a:r>
            <a:r>
              <a:rPr lang="en-US" u="sng" dirty="0" smtClean="0"/>
              <a:t>was the title of the king (or queen!) of Egypt</a:t>
            </a:r>
          </a:p>
          <a:p>
            <a:pPr lvl="1"/>
            <a:r>
              <a:rPr lang="en-US" u="sng" dirty="0" smtClean="0"/>
              <a:t>They ruled as an absolute monarch, as a living god, and son of Horus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u="sng" dirty="0" smtClean="0">
                <a:solidFill>
                  <a:srgbClr val="00B050"/>
                </a:solidFill>
              </a:rPr>
              <a:t>The Old Kingdom, 2700-2200 BC</a:t>
            </a:r>
            <a:endParaRPr lang="en-US" sz="3600" b="1" u="sng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A time of peace and prosperity, and great building projects</a:t>
            </a:r>
          </a:p>
          <a:p>
            <a:endParaRPr lang="en-US" u="sng" dirty="0" smtClean="0"/>
          </a:p>
          <a:p>
            <a:r>
              <a:rPr lang="en-US" u="sng" dirty="0" smtClean="0"/>
              <a:t>The Third and Fourth Dynasties are the Golden Age</a:t>
            </a:r>
          </a:p>
          <a:p>
            <a:pPr lvl="1"/>
            <a:r>
              <a:rPr lang="en-US" u="sng" dirty="0" smtClean="0"/>
              <a:t>Mummification comes into use</a:t>
            </a:r>
          </a:p>
          <a:p>
            <a:pPr lvl="1"/>
            <a:r>
              <a:rPr lang="en-US" u="sng" dirty="0" smtClean="0"/>
              <a:t>Height of building PYRAMIDS!!!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We </a:t>
            </a:r>
            <a:r>
              <a:rPr lang="en-US" smtClean="0"/>
              <a:t>STOPPED Mummifying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251" y="1784350"/>
            <a:ext cx="5670697" cy="4572000"/>
          </a:xfrm>
        </p:spPr>
      </p:pic>
    </p:spTree>
    <p:extLst>
      <p:ext uri="{BB962C8B-B14F-4D97-AF65-F5344CB8AC3E}">
        <p14:creationId xmlns:p14="http://schemas.microsoft.com/office/powerpoint/2010/main" val="497420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smtClean="0"/>
              <a:t>Pharaoh Djoser</a:t>
            </a:r>
            <a:r>
              <a:rPr lang="en-US" sz="3600"/>
              <a:t> </a:t>
            </a:r>
            <a:r>
              <a:rPr lang="en-US" sz="3600" smtClean="0"/>
              <a:t>and Imhotep</a:t>
            </a:r>
            <a:endParaRPr lang="en-US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949" y="1710366"/>
            <a:ext cx="3429000" cy="457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752600"/>
            <a:ext cx="2362200" cy="449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Step-pyramid of Djoser, Saqqara</a:t>
            </a:r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752600"/>
            <a:ext cx="7391400" cy="492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315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3020</TotalTime>
  <Words>586</Words>
  <Application>Microsoft Office PowerPoint</Application>
  <PresentationFormat>On-screen Show (4:3)</PresentationFormat>
  <Paragraphs>74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Consolas</vt:lpstr>
      <vt:lpstr>Corbel</vt:lpstr>
      <vt:lpstr>Wingdings</vt:lpstr>
      <vt:lpstr>Wingdings 2</vt:lpstr>
      <vt:lpstr>Wingdings 3</vt:lpstr>
      <vt:lpstr>Metro</vt:lpstr>
      <vt:lpstr>The Old Kingdom</vt:lpstr>
      <vt:lpstr>The Scorpion King</vt:lpstr>
      <vt:lpstr>The (Real) Scorpion King</vt:lpstr>
      <vt:lpstr>Narmer, First Pharaoh</vt:lpstr>
      <vt:lpstr>First Dynasty</vt:lpstr>
      <vt:lpstr>The Old Kingdom, 2700-2200 BC</vt:lpstr>
      <vt:lpstr>Why We STOPPED Mummifying</vt:lpstr>
      <vt:lpstr>Pharaoh Djoser and Imhotep</vt:lpstr>
      <vt:lpstr>Step-pyramid of Djoser, Saqqara</vt:lpstr>
      <vt:lpstr>Quest for the True Pyramid</vt:lpstr>
      <vt:lpstr>Sneferu: The Collapsed Pyramid</vt:lpstr>
      <vt:lpstr>Sneferu: The Bent Pyramid</vt:lpstr>
      <vt:lpstr>Sneferu, The Red Pyramid</vt:lpstr>
      <vt:lpstr>Khufu</vt:lpstr>
      <vt:lpstr>The Great Pyramid at Giza</vt:lpstr>
      <vt:lpstr>The Great Pyramid of Khufu</vt:lpstr>
      <vt:lpstr>Khafre, Son of Khufu</vt:lpstr>
      <vt:lpstr>The Necropolis at Giza</vt:lpstr>
      <vt:lpstr>De-motivational Posters</vt:lpstr>
      <vt:lpstr>Mummies</vt:lpstr>
      <vt:lpstr>Death is Only the Beginning</vt:lpstr>
      <vt:lpstr>Journey to Paradise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Old Kingdom</dc:title>
  <dc:creator>Lawrence Ashley Staten</dc:creator>
  <cp:lastModifiedBy>Lawrence Staten</cp:lastModifiedBy>
  <cp:revision>17</cp:revision>
  <dcterms:created xsi:type="dcterms:W3CDTF">2011-08-03T01:16:00Z</dcterms:created>
  <dcterms:modified xsi:type="dcterms:W3CDTF">2016-09-16T21:15:53Z</dcterms:modified>
</cp:coreProperties>
</file>